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F2A2F-3F5C-6949-A2E3-BEB8A48348AD}" type="datetimeFigureOut">
              <a:rPr lang="en-US" smtClean="0"/>
              <a:t>12/2/11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01319-4919-E945-A2F3-2716AFD5517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424" y="-316684"/>
            <a:ext cx="7772400" cy="1470025"/>
          </a:xfrm>
        </p:spPr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lengua</a:t>
            </a:r>
            <a:r>
              <a:rPr lang="en-US" dirty="0" smtClean="0"/>
              <a:t> de las mariposas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4375" y="733246"/>
            <a:ext cx="8939625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7. La </a:t>
            </a:r>
            <a:r>
              <a:rPr lang="en-US" sz="2800" dirty="0" err="1" smtClean="0"/>
              <a:t>pel</a:t>
            </a:r>
            <a:r>
              <a:rPr lang="en-US" sz="2800" dirty="0" err="1" smtClean="0"/>
              <a:t>ícula</a:t>
            </a:r>
            <a:r>
              <a:rPr lang="en-US" sz="2800" dirty="0" smtClean="0"/>
              <a:t> </a:t>
            </a:r>
            <a:r>
              <a:rPr lang="en-US" sz="2800" dirty="0" err="1" smtClean="0"/>
              <a:t>está</a:t>
            </a:r>
            <a:r>
              <a:rPr lang="en-US" sz="2800" dirty="0" smtClean="0"/>
              <a:t> </a:t>
            </a:r>
            <a:r>
              <a:rPr lang="en-US" sz="2800" dirty="0" err="1" smtClean="0"/>
              <a:t>situada</a:t>
            </a:r>
            <a:r>
              <a:rPr lang="en-US" sz="2800" dirty="0" smtClean="0"/>
              <a:t> en….</a:t>
            </a:r>
          </a:p>
          <a:p>
            <a:r>
              <a:rPr lang="en-US" sz="2800" dirty="0" smtClean="0"/>
              <a:t>	En </a:t>
            </a:r>
            <a:r>
              <a:rPr lang="en-US" sz="2800" dirty="0" err="1" smtClean="0"/>
              <a:t>esta</a:t>
            </a:r>
            <a:r>
              <a:rPr lang="en-US" sz="2800" dirty="0" smtClean="0"/>
              <a:t> </a:t>
            </a:r>
            <a:r>
              <a:rPr lang="en-US" sz="2800" dirty="0" err="1" smtClean="0"/>
              <a:t>época</a:t>
            </a:r>
            <a:r>
              <a:rPr lang="en-US" sz="2800" dirty="0" smtClean="0"/>
              <a:t>…</a:t>
            </a:r>
          </a:p>
          <a:p>
            <a:endParaRPr lang="en-US" sz="2800" dirty="0" smtClean="0"/>
          </a:p>
          <a:p>
            <a:r>
              <a:rPr lang="en-US" sz="2800" dirty="0" smtClean="0"/>
              <a:t>8. Don Gregorio </a:t>
            </a:r>
            <a:r>
              <a:rPr lang="en-US" sz="2800" dirty="0" err="1" smtClean="0"/>
              <a:t>es</a:t>
            </a:r>
            <a:r>
              <a:rPr lang="en-US" sz="2800" dirty="0" smtClean="0"/>
              <a:t> un maestro…</a:t>
            </a:r>
          </a:p>
          <a:p>
            <a:r>
              <a:rPr lang="en-US" sz="2800" dirty="0" smtClean="0"/>
              <a:t>      A </a:t>
            </a:r>
            <a:r>
              <a:rPr lang="en-US" sz="2800" dirty="0" err="1" smtClean="0"/>
              <a:t>todos</a:t>
            </a:r>
            <a:r>
              <a:rPr lang="en-US" sz="2800" dirty="0" smtClean="0"/>
              <a:t> (no) les </a:t>
            </a:r>
            <a:r>
              <a:rPr lang="en-US" sz="2800" dirty="0" err="1" smtClean="0"/>
              <a:t>gustan</a:t>
            </a:r>
            <a:r>
              <a:rPr lang="en-US" sz="2800" dirty="0" smtClean="0"/>
              <a:t> sus </a:t>
            </a:r>
            <a:r>
              <a:rPr lang="en-US" sz="2800" dirty="0" err="1" smtClean="0"/>
              <a:t>métodos</a:t>
            </a:r>
            <a:r>
              <a:rPr lang="en-US" sz="2800" dirty="0" smtClean="0"/>
              <a:t> de </a:t>
            </a:r>
            <a:r>
              <a:rPr lang="en-US" sz="2800" dirty="0" err="1" smtClean="0"/>
              <a:t>enseñanza</a:t>
            </a:r>
            <a:r>
              <a:rPr lang="en-US" sz="2800" dirty="0" smtClean="0"/>
              <a:t> </a:t>
            </a:r>
            <a:r>
              <a:rPr lang="en-US" sz="2800" dirty="0" err="1" smtClean="0"/>
              <a:t>porque</a:t>
            </a:r>
            <a:r>
              <a:rPr lang="en-US" sz="2800" dirty="0" smtClean="0"/>
              <a:t>…</a:t>
            </a:r>
          </a:p>
          <a:p>
            <a:endParaRPr lang="en-US" sz="2800" dirty="0" smtClean="0"/>
          </a:p>
          <a:p>
            <a:r>
              <a:rPr lang="en-US" sz="2800" dirty="0" smtClean="0"/>
              <a:t>9. La </a:t>
            </a:r>
            <a:r>
              <a:rPr lang="en-US" sz="2800" dirty="0" err="1" smtClean="0"/>
              <a:t>naturaleza</a:t>
            </a:r>
            <a:r>
              <a:rPr lang="en-US" sz="2800" dirty="0" smtClean="0"/>
              <a:t> </a:t>
            </a:r>
            <a:r>
              <a:rPr lang="en-US" sz="2800" dirty="0" err="1" smtClean="0"/>
              <a:t>representa</a:t>
            </a:r>
            <a:r>
              <a:rPr lang="en-US" sz="2800" dirty="0" smtClean="0"/>
              <a:t> la </a:t>
            </a:r>
            <a:r>
              <a:rPr lang="en-US" sz="2800" dirty="0" err="1" smtClean="0"/>
              <a:t>ideología</a:t>
            </a:r>
            <a:r>
              <a:rPr lang="en-US" sz="2800" dirty="0" smtClean="0"/>
              <a:t> de los </a:t>
            </a:r>
            <a:r>
              <a:rPr lang="en-US" sz="2800" dirty="0" err="1" smtClean="0"/>
              <a:t>republicanos</a:t>
            </a:r>
            <a:r>
              <a:rPr lang="en-US" sz="2800" dirty="0" smtClean="0"/>
              <a:t> en el </a:t>
            </a:r>
            <a:r>
              <a:rPr lang="en-US" sz="2800" dirty="0" err="1" smtClean="0"/>
              <a:t>sentido</a:t>
            </a:r>
            <a:r>
              <a:rPr lang="en-US" sz="2800" dirty="0" smtClean="0"/>
              <a:t> de que…</a:t>
            </a:r>
          </a:p>
          <a:p>
            <a:endParaRPr lang="en-US" sz="2800" dirty="0" smtClean="0"/>
          </a:p>
          <a:p>
            <a:r>
              <a:rPr lang="en-US" sz="2800" dirty="0" smtClean="0"/>
              <a:t>10. La </a:t>
            </a:r>
            <a:r>
              <a:rPr lang="en-US" sz="2800" dirty="0" err="1" smtClean="0"/>
              <a:t>división</a:t>
            </a:r>
            <a:r>
              <a:rPr lang="en-US" sz="2800" dirty="0" smtClean="0"/>
              <a:t> de la </a:t>
            </a:r>
            <a:r>
              <a:rPr lang="en-US" sz="2800" dirty="0" err="1" smtClean="0"/>
              <a:t>sociedad</a:t>
            </a:r>
            <a:r>
              <a:rPr lang="en-US" sz="2800" dirty="0" smtClean="0"/>
              <a:t> </a:t>
            </a:r>
            <a:r>
              <a:rPr lang="en-US" sz="2800" dirty="0" err="1" smtClean="0"/>
              <a:t>durante</a:t>
            </a:r>
            <a:r>
              <a:rPr lang="en-US" sz="2800" dirty="0" smtClean="0"/>
              <a:t> la </a:t>
            </a:r>
            <a:r>
              <a:rPr lang="en-US" sz="2800" dirty="0" err="1" smtClean="0"/>
              <a:t>guerra</a:t>
            </a:r>
            <a:r>
              <a:rPr lang="en-US" sz="2800" dirty="0" smtClean="0"/>
              <a:t> civil era entre…</a:t>
            </a:r>
          </a:p>
          <a:p>
            <a:endParaRPr lang="en-US" sz="2800" dirty="0" smtClean="0"/>
          </a:p>
          <a:p>
            <a:r>
              <a:rPr lang="en-US" sz="2800" dirty="0" smtClean="0"/>
              <a:t>11. El </a:t>
            </a:r>
            <a:r>
              <a:rPr lang="en-US" sz="2800" dirty="0" err="1" smtClean="0"/>
              <a:t>tema</a:t>
            </a:r>
            <a:r>
              <a:rPr lang="en-US" sz="2800" dirty="0" smtClean="0"/>
              <a:t> de la </a:t>
            </a:r>
            <a:r>
              <a:rPr lang="en-US" sz="2800" dirty="0" err="1" smtClean="0"/>
              <a:t>película</a:t>
            </a:r>
            <a:r>
              <a:rPr lang="en-US" sz="2800" dirty="0" smtClean="0"/>
              <a:t> </a:t>
            </a:r>
            <a:r>
              <a:rPr lang="en-US" sz="2800" dirty="0" err="1" smtClean="0"/>
              <a:t>es</a:t>
            </a:r>
            <a:r>
              <a:rPr lang="en-US" sz="2800" dirty="0" smtClean="0"/>
              <a:t>…</a:t>
            </a:r>
            <a:endParaRPr 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80</Words>
  <Application>Microsoft Macintosh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La lengua de las mariposas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lengua de las mariposas</dc:title>
  <dc:creator>Benjamin Rush</dc:creator>
  <cp:lastModifiedBy>Benjamin Rush</cp:lastModifiedBy>
  <cp:revision>1</cp:revision>
  <dcterms:created xsi:type="dcterms:W3CDTF">2011-12-02T20:50:39Z</dcterms:created>
  <dcterms:modified xsi:type="dcterms:W3CDTF">2011-12-02T21:01:13Z</dcterms:modified>
</cp:coreProperties>
</file>